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3" r:id="rId5"/>
    <p:sldId id="265" r:id="rId6"/>
    <p:sldId id="267" r:id="rId7"/>
    <p:sldId id="270" r:id="rId8"/>
    <p:sldId id="272" r:id="rId9"/>
    <p:sldId id="275" r:id="rId10"/>
    <p:sldId id="277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119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C1561-A6B7-446A-893D-49DE7D996E48}" type="datetimeFigureOut">
              <a:rPr lang="en-US" smtClean="0"/>
              <a:pPr/>
              <a:t>11/6/15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BD131-EA9D-467F-9234-E90FA70B98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C1561-A6B7-446A-893D-49DE7D996E48}" type="datetimeFigureOut">
              <a:rPr lang="en-US" smtClean="0"/>
              <a:pPr/>
              <a:t>11/6/15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BD131-EA9D-467F-9234-E90FA70B98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C1561-A6B7-446A-893D-49DE7D996E48}" type="datetimeFigureOut">
              <a:rPr lang="en-US" smtClean="0"/>
              <a:pPr/>
              <a:t>11/6/15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BD131-EA9D-467F-9234-E90FA70B98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C1561-A6B7-446A-893D-49DE7D996E48}" type="datetimeFigureOut">
              <a:rPr lang="en-US" smtClean="0"/>
              <a:pPr/>
              <a:t>11/6/15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BD131-EA9D-467F-9234-E90FA70B98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C1561-A6B7-446A-893D-49DE7D996E48}" type="datetimeFigureOut">
              <a:rPr lang="en-US" smtClean="0"/>
              <a:pPr/>
              <a:t>11/6/15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BD131-EA9D-467F-9234-E90FA70B98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C1561-A6B7-446A-893D-49DE7D996E48}" type="datetimeFigureOut">
              <a:rPr lang="en-US" smtClean="0"/>
              <a:pPr/>
              <a:t>11/6/15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BD131-EA9D-467F-9234-E90FA70B98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C1561-A6B7-446A-893D-49DE7D996E48}" type="datetimeFigureOut">
              <a:rPr lang="en-US" smtClean="0"/>
              <a:pPr/>
              <a:t>11/6/15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BD131-EA9D-467F-9234-E90FA70B98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C1561-A6B7-446A-893D-49DE7D996E48}" type="datetimeFigureOut">
              <a:rPr lang="en-US" smtClean="0"/>
              <a:pPr/>
              <a:t>11/6/15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BD131-EA9D-467F-9234-E90FA70B98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C1561-A6B7-446A-893D-49DE7D996E48}" type="datetimeFigureOut">
              <a:rPr lang="en-US" smtClean="0"/>
              <a:pPr/>
              <a:t>11/6/15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BD131-EA9D-467F-9234-E90FA70B98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C1561-A6B7-446A-893D-49DE7D996E48}" type="datetimeFigureOut">
              <a:rPr lang="en-US" smtClean="0"/>
              <a:pPr/>
              <a:t>11/6/15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BD131-EA9D-467F-9234-E90FA70B98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C1561-A6B7-446A-893D-49DE7D996E48}" type="datetimeFigureOut">
              <a:rPr lang="en-US" smtClean="0"/>
              <a:pPr/>
              <a:t>11/6/15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BD131-EA9D-467F-9234-E90FA70B98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5C1561-A6B7-446A-893D-49DE7D996E48}" type="datetimeFigureOut">
              <a:rPr lang="en-US" smtClean="0"/>
              <a:pPr/>
              <a:t>11/6/15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BBD131-EA9D-467F-9234-E90FA70B98A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J:\Conductors and Insulators\ConductorsInsulatorsPPT\Slide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2530" name="Picture 2" descr="J:\Conductors and Insulators\ConductorsInsulatorsPPT\Slide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J:\Conductors and Insulators\ConductorsInsulatorsPPT\Slide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J:\Conductors and Insulators\ConductorsInsulatorsPPT\Slide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J:\Conductors and Insulators\ConductorsInsulatorsPPT\Slide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J:\Conductors and Insulators\ConductorsInsulatorsPPT\Slide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 descr="J:\Conductors and Insulators\ConductorsInsulatorsPPT\Slide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 descr="J:\Conductors and Insulators\ConductorsInsulatorsPPT\Slide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 descr="J:\Conductors and Insulators\ConductorsInsulatorsPPT\Slide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482" name="Picture 2" descr="J:\Conductors and Insulators\ConductorsInsulatorsPPT\Slide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Macintosh PowerPoint</Application>
  <PresentationFormat>On-screen Show (4:3)</PresentationFormat>
  <Paragraphs>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Tiffany</dc:creator>
  <cp:lastModifiedBy>Shelina Berry</cp:lastModifiedBy>
  <cp:revision>2</cp:revision>
  <dcterms:created xsi:type="dcterms:W3CDTF">2015-10-04T21:45:08Z</dcterms:created>
  <dcterms:modified xsi:type="dcterms:W3CDTF">2015-11-06T19:16:32Z</dcterms:modified>
</cp:coreProperties>
</file>